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</p:sldMasterIdLst>
  <p:sldIdLst>
    <p:sldId id="262" r:id="rId4"/>
    <p:sldId id="261" r:id="rId5"/>
    <p:sldId id="264" r:id="rId6"/>
    <p:sldId id="257" r:id="rId7"/>
    <p:sldId id="263" r:id="rId8"/>
    <p:sldId id="259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70"/>
  </p:normalViewPr>
  <p:slideViewPr>
    <p:cSldViewPr snapToGrid="0" snapToObjects="1">
      <p:cViewPr>
        <p:scale>
          <a:sx n="181" d="100"/>
          <a:sy n="181" d="100"/>
        </p:scale>
        <p:origin x="34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3722"/>
            <a:ext cx="7315200" cy="23453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573722"/>
            <a:ext cx="7315200" cy="23453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all" baseline="0">
                <a:solidFill>
                  <a:srgbClr val="E81E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69712" y="2524094"/>
            <a:ext cx="5630559" cy="1260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69712" y="36787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81E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21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E81E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5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2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1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Tobba Olafsdottir</dc:creator>
  <cp:lastModifiedBy>Tobba Olafsdottir</cp:lastModifiedBy>
  <cp:revision>13</cp:revision>
  <dcterms:created xsi:type="dcterms:W3CDTF">2017-03-13T14:55:11Z</dcterms:created>
  <dcterms:modified xsi:type="dcterms:W3CDTF">2017-03-14T10:51:27Z</dcterms:modified>
</cp:coreProperties>
</file>